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9926638" cy="143557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1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0A8B-4A82-475E-AAA2-15BD5733F387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olf.labarouge@wanadoo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olf.labarouge@wanadoo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4" y="692696"/>
            <a:ext cx="8892480" cy="1752600"/>
          </a:xfrm>
        </p:spPr>
        <p:txBody>
          <a:bodyPr>
            <a:noAutofit/>
          </a:bodyPr>
          <a:lstStyle/>
          <a:p>
            <a:r>
              <a:rPr lang="fr-FR" sz="1400" dirty="0"/>
              <a:t> </a:t>
            </a:r>
          </a:p>
          <a:p>
            <a:endParaRPr lang="fr-FR" sz="1400" dirty="0"/>
          </a:p>
          <a:p>
            <a:r>
              <a:rPr lang="fr-FR" sz="1200" dirty="0" smtClean="0"/>
              <a:t>               </a:t>
            </a:r>
            <a:r>
              <a:rPr lang="fr-FR" sz="1200" i="1" dirty="0" smtClean="0">
                <a:solidFill>
                  <a:schemeClr val="tx1"/>
                </a:solidFill>
              </a:rPr>
              <a:t>Au  </a:t>
            </a:r>
            <a:r>
              <a:rPr lang="fr-FR" sz="1200" i="1" dirty="0">
                <a:solidFill>
                  <a:schemeClr val="tx1"/>
                </a:solidFill>
              </a:rPr>
              <a:t>pied de la Montagne Noire</a:t>
            </a:r>
            <a:r>
              <a:rPr lang="fr-FR" sz="1200" i="1" dirty="0" smtClean="0">
                <a:solidFill>
                  <a:schemeClr val="tx1"/>
                </a:solidFill>
              </a:rPr>
              <a:t>, créé en 1956, le </a:t>
            </a:r>
            <a:r>
              <a:rPr lang="fr-FR" sz="1200" i="1" dirty="0">
                <a:solidFill>
                  <a:schemeClr val="tx1"/>
                </a:solidFill>
              </a:rPr>
              <a:t>golf de </a:t>
            </a:r>
            <a:r>
              <a:rPr lang="fr-FR" sz="1200" i="1" dirty="0" smtClean="0">
                <a:solidFill>
                  <a:schemeClr val="tx1"/>
                </a:solidFill>
              </a:rPr>
              <a:t>Mazamet bénéficie </a:t>
            </a:r>
            <a:r>
              <a:rPr lang="fr-FR" sz="1200" i="1" dirty="0">
                <a:solidFill>
                  <a:schemeClr val="tx1"/>
                </a:solidFill>
              </a:rPr>
              <a:t>d'un cadre naturel et sauvage. </a:t>
            </a:r>
            <a:endParaRPr lang="fr-FR" sz="1200" i="1" dirty="0" smtClean="0">
              <a:solidFill>
                <a:schemeClr val="tx1"/>
              </a:solidFill>
            </a:endParaRPr>
          </a:p>
          <a:p>
            <a:r>
              <a:rPr lang="fr-FR" sz="1200" i="1" dirty="0" smtClean="0">
                <a:solidFill>
                  <a:schemeClr val="tx1"/>
                </a:solidFill>
              </a:rPr>
              <a:t>Plus </a:t>
            </a:r>
            <a:r>
              <a:rPr lang="fr-FR" sz="1200" i="1" dirty="0">
                <a:solidFill>
                  <a:schemeClr val="tx1"/>
                </a:solidFill>
              </a:rPr>
              <a:t>de 200 espèces différentes d'arbres </a:t>
            </a:r>
            <a:r>
              <a:rPr lang="fr-FR" sz="1200" i="1" dirty="0" smtClean="0">
                <a:solidFill>
                  <a:schemeClr val="tx1"/>
                </a:solidFill>
              </a:rPr>
              <a:t>recensées </a:t>
            </a:r>
            <a:r>
              <a:rPr lang="fr-FR" sz="1200" i="1" dirty="0">
                <a:solidFill>
                  <a:schemeClr val="tx1"/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i="1" dirty="0" smtClean="0">
                <a:solidFill>
                  <a:schemeClr val="tx1"/>
                </a:solidFill>
              </a:rPr>
              <a:t>britanniques.</a:t>
            </a:r>
            <a:endParaRPr lang="fr-FR" sz="1200" i="1" dirty="0">
              <a:solidFill>
                <a:schemeClr val="tx1"/>
              </a:solidFill>
            </a:endParaRPr>
          </a:p>
          <a:p>
            <a:r>
              <a:rPr lang="fr-FR" sz="1200" i="1" dirty="0" smtClean="0">
                <a:solidFill>
                  <a:schemeClr val="tx1"/>
                </a:solidFill>
              </a:rPr>
              <a:t>	Le </a:t>
            </a:r>
            <a:r>
              <a:rPr lang="fr-FR" sz="1200" i="1" dirty="0">
                <a:solidFill>
                  <a:schemeClr val="tx1"/>
                </a:solidFill>
              </a:rPr>
              <a:t>golf s'étend sur 54 hectares pour une longueur de </a:t>
            </a:r>
            <a:r>
              <a:rPr lang="fr-FR" sz="1200" i="1" dirty="0" smtClean="0">
                <a:solidFill>
                  <a:schemeClr val="tx1"/>
                </a:solidFill>
              </a:rPr>
              <a:t>5635m :  18 trous - Par 70</a:t>
            </a:r>
            <a:endParaRPr lang="fr-FR" sz="1200" i="1" dirty="0">
              <a:solidFill>
                <a:schemeClr val="tx1"/>
              </a:solidFill>
            </a:endParaRPr>
          </a:p>
          <a:p>
            <a:r>
              <a:rPr lang="fr-FR" sz="1200" i="1" dirty="0" smtClean="0">
                <a:solidFill>
                  <a:schemeClr val="tx1"/>
                </a:solidFill>
              </a:rPr>
              <a:t>Légèrement vallonné, techniquement </a:t>
            </a:r>
            <a:r>
              <a:rPr lang="fr-FR" sz="1200" i="1" dirty="0">
                <a:solidFill>
                  <a:schemeClr val="tx1"/>
                </a:solidFill>
              </a:rPr>
              <a:t>harmonieux, </a:t>
            </a:r>
            <a:r>
              <a:rPr lang="fr-FR" sz="1200" i="1" dirty="0" smtClean="0">
                <a:solidFill>
                  <a:schemeClr val="tx1"/>
                </a:solidFill>
              </a:rPr>
              <a:t>le golf de La Barouge constitue </a:t>
            </a:r>
            <a:r>
              <a:rPr lang="fr-FR" sz="1200" i="1" dirty="0">
                <a:solidFill>
                  <a:schemeClr val="tx1"/>
                </a:solidFill>
              </a:rPr>
              <a:t>un défi pour </a:t>
            </a:r>
            <a:r>
              <a:rPr lang="fr-FR" sz="1200" i="1" dirty="0" smtClean="0">
                <a:solidFill>
                  <a:schemeClr val="tx1"/>
                </a:solidFill>
              </a:rPr>
              <a:t>tous les </a:t>
            </a:r>
            <a:r>
              <a:rPr lang="fr-FR" sz="1200" i="1" dirty="0">
                <a:solidFill>
                  <a:schemeClr val="tx1"/>
                </a:solidFill>
              </a:rPr>
              <a:t>golfeurs </a:t>
            </a:r>
            <a:r>
              <a:rPr lang="fr-FR" sz="1200" i="1" dirty="0" smtClean="0">
                <a:solidFill>
                  <a:schemeClr val="tx1"/>
                </a:solidFill>
              </a:rPr>
              <a:t> débutants </a:t>
            </a:r>
            <a:r>
              <a:rPr lang="fr-FR" sz="1200" i="1" dirty="0">
                <a:solidFill>
                  <a:schemeClr val="tx1"/>
                </a:solidFill>
              </a:rPr>
              <a:t>et </a:t>
            </a:r>
            <a:r>
              <a:rPr lang="fr-FR" sz="1200" i="1" dirty="0" smtClean="0">
                <a:solidFill>
                  <a:schemeClr val="tx1"/>
                </a:solidFill>
              </a:rPr>
              <a:t>confirmés. 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PAUSE DEJEUNER  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Faites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plaisir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12H &amp; 14H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35€ GOLFETTE &amp; GREEN FEE TROUS ILLIMITES</a:t>
            </a:r>
          </a:p>
          <a:p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VALABLE DU 1</a:t>
            </a:r>
            <a:r>
              <a:rPr lang="fr-F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Mars au 30 Novembre 2017</a:t>
            </a: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Contactez nous au 05.63.61.06.72  - </a:t>
            </a:r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golf.labarouge@wanadoo.fr</a:t>
            </a:r>
            <a:endParaRPr lang="fr-FR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*Sur réservation uniquement - Hors Week-End &amp; Jours Fériés</a:t>
            </a:r>
          </a:p>
          <a:p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3" cstate="print"/>
          <a:srcRect l="961" t="14151" r="2580" b="57233"/>
          <a:stretch>
            <a:fillRect/>
          </a:stretch>
        </p:blipFill>
        <p:spPr bwMode="auto">
          <a:xfrm>
            <a:off x="827584" y="0"/>
            <a:ext cx="7488832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653136"/>
            <a:ext cx="2520280" cy="191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4725144"/>
            <a:ext cx="581444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4" y="812304"/>
            <a:ext cx="8892480" cy="1752600"/>
          </a:xfrm>
        </p:spPr>
        <p:txBody>
          <a:bodyPr>
            <a:noAutofit/>
          </a:bodyPr>
          <a:lstStyle/>
          <a:p>
            <a:r>
              <a:rPr lang="fr-FR" sz="1400" dirty="0"/>
              <a:t> </a:t>
            </a:r>
          </a:p>
          <a:p>
            <a:endParaRPr lang="fr-FR" sz="1400" dirty="0"/>
          </a:p>
          <a:p>
            <a:r>
              <a:rPr lang="fr-FR" sz="1400" dirty="0" smtClean="0"/>
              <a:t>               </a:t>
            </a:r>
            <a:r>
              <a:rPr lang="fr-FR" sz="1200" i="1" dirty="0" smtClean="0">
                <a:solidFill>
                  <a:schemeClr val="tx1"/>
                </a:solidFill>
              </a:rPr>
              <a:t>Au  </a:t>
            </a:r>
            <a:r>
              <a:rPr lang="fr-FR" sz="1200" i="1" dirty="0">
                <a:solidFill>
                  <a:schemeClr val="tx1"/>
                </a:solidFill>
              </a:rPr>
              <a:t>pied de la Montagne Noire</a:t>
            </a:r>
            <a:r>
              <a:rPr lang="fr-FR" sz="1200" i="1" dirty="0" smtClean="0">
                <a:solidFill>
                  <a:schemeClr val="tx1"/>
                </a:solidFill>
              </a:rPr>
              <a:t>, créé en 1956, le </a:t>
            </a:r>
            <a:r>
              <a:rPr lang="fr-FR" sz="1200" i="1" dirty="0">
                <a:solidFill>
                  <a:schemeClr val="tx1"/>
                </a:solidFill>
              </a:rPr>
              <a:t>golf de </a:t>
            </a:r>
            <a:r>
              <a:rPr lang="fr-FR" sz="1200" i="1" dirty="0" smtClean="0">
                <a:solidFill>
                  <a:schemeClr val="tx1"/>
                </a:solidFill>
              </a:rPr>
              <a:t>Mazamet bénéficie </a:t>
            </a:r>
            <a:r>
              <a:rPr lang="fr-FR" sz="1200" i="1" dirty="0">
                <a:solidFill>
                  <a:schemeClr val="tx1"/>
                </a:solidFill>
              </a:rPr>
              <a:t>d'un cadre naturel et sauvage. </a:t>
            </a:r>
            <a:endParaRPr lang="fr-FR" sz="1200" i="1" dirty="0" smtClean="0">
              <a:solidFill>
                <a:schemeClr val="tx1"/>
              </a:solidFill>
            </a:endParaRPr>
          </a:p>
          <a:p>
            <a:r>
              <a:rPr lang="fr-FR" sz="1200" i="1" dirty="0" smtClean="0">
                <a:solidFill>
                  <a:schemeClr val="tx1"/>
                </a:solidFill>
              </a:rPr>
              <a:t>Plus </a:t>
            </a:r>
            <a:r>
              <a:rPr lang="fr-FR" sz="1200" i="1" dirty="0">
                <a:solidFill>
                  <a:schemeClr val="tx1"/>
                </a:solidFill>
              </a:rPr>
              <a:t>de 200 espèces différentes d'arbres </a:t>
            </a:r>
            <a:r>
              <a:rPr lang="fr-FR" sz="1200" i="1" dirty="0" smtClean="0">
                <a:solidFill>
                  <a:schemeClr val="tx1"/>
                </a:solidFill>
              </a:rPr>
              <a:t>recensées </a:t>
            </a:r>
            <a:r>
              <a:rPr lang="fr-FR" sz="1200" i="1" dirty="0">
                <a:solidFill>
                  <a:schemeClr val="tx1"/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i="1" dirty="0" smtClean="0">
                <a:solidFill>
                  <a:schemeClr val="tx1"/>
                </a:solidFill>
              </a:rPr>
              <a:t>britanniques.</a:t>
            </a:r>
            <a:endParaRPr lang="fr-FR" sz="1200" i="1" dirty="0">
              <a:solidFill>
                <a:schemeClr val="tx1"/>
              </a:solidFill>
            </a:endParaRPr>
          </a:p>
          <a:p>
            <a:r>
              <a:rPr lang="fr-FR" sz="1200" i="1" dirty="0" smtClean="0">
                <a:solidFill>
                  <a:schemeClr val="tx1"/>
                </a:solidFill>
              </a:rPr>
              <a:t>	Le </a:t>
            </a:r>
            <a:r>
              <a:rPr lang="fr-FR" sz="1200" i="1" dirty="0">
                <a:solidFill>
                  <a:schemeClr val="tx1"/>
                </a:solidFill>
              </a:rPr>
              <a:t>golf s'étend sur 54 hectares pour une longueur de </a:t>
            </a:r>
            <a:r>
              <a:rPr lang="fr-FR" sz="1200" i="1" dirty="0" smtClean="0">
                <a:solidFill>
                  <a:schemeClr val="tx1"/>
                </a:solidFill>
              </a:rPr>
              <a:t>5635m :  18 trous - Par 70</a:t>
            </a:r>
            <a:endParaRPr lang="fr-FR" sz="1200" i="1" dirty="0">
              <a:solidFill>
                <a:schemeClr val="tx1"/>
              </a:solidFill>
            </a:endParaRPr>
          </a:p>
          <a:p>
            <a:r>
              <a:rPr lang="fr-FR" sz="1200" i="1" dirty="0" smtClean="0">
                <a:solidFill>
                  <a:schemeClr val="tx1"/>
                </a:solidFill>
              </a:rPr>
              <a:t>Légèrement vallonné, techniquement </a:t>
            </a:r>
            <a:r>
              <a:rPr lang="fr-FR" sz="1200" i="1" dirty="0">
                <a:solidFill>
                  <a:schemeClr val="tx1"/>
                </a:solidFill>
              </a:rPr>
              <a:t>harmonieux, </a:t>
            </a:r>
            <a:r>
              <a:rPr lang="fr-FR" sz="1200" i="1" dirty="0" smtClean="0">
                <a:solidFill>
                  <a:schemeClr val="tx1"/>
                </a:solidFill>
              </a:rPr>
              <a:t>le golf de La Barouge constitue </a:t>
            </a:r>
            <a:r>
              <a:rPr lang="fr-FR" sz="1200" i="1" dirty="0">
                <a:solidFill>
                  <a:schemeClr val="tx1"/>
                </a:solidFill>
              </a:rPr>
              <a:t>un défi pour </a:t>
            </a:r>
            <a:r>
              <a:rPr lang="fr-FR" sz="1200" i="1" dirty="0" smtClean="0">
                <a:solidFill>
                  <a:schemeClr val="tx1"/>
                </a:solidFill>
              </a:rPr>
              <a:t>tous les </a:t>
            </a:r>
            <a:r>
              <a:rPr lang="fr-FR" sz="1200" i="1" dirty="0">
                <a:solidFill>
                  <a:schemeClr val="tx1"/>
                </a:solidFill>
              </a:rPr>
              <a:t>golfeurs </a:t>
            </a:r>
            <a:r>
              <a:rPr lang="fr-FR" sz="1200" i="1" dirty="0" smtClean="0">
                <a:solidFill>
                  <a:schemeClr val="tx1"/>
                </a:solidFill>
              </a:rPr>
              <a:t> débutants </a:t>
            </a:r>
            <a:r>
              <a:rPr lang="fr-FR" sz="1200" i="1" dirty="0">
                <a:solidFill>
                  <a:schemeClr val="tx1"/>
                </a:solidFill>
              </a:rPr>
              <a:t>et </a:t>
            </a:r>
            <a:r>
              <a:rPr lang="fr-FR" sz="1200" i="1" dirty="0" smtClean="0">
                <a:solidFill>
                  <a:schemeClr val="tx1"/>
                </a:solidFill>
              </a:rPr>
              <a:t>confirmés. 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EXCEPTIONNELLE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FAITES VOUS PLAISIR ENTRE 12H &amp; 14H ET A PARTIR DE 17H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35€ GREEN FEE  TROUS ILIMITES  + GOLFETTE</a:t>
            </a:r>
          </a:p>
          <a:p>
            <a:endParaRPr lang="en-US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VALABLE Hors Week-End &amp; Jours Fériés</a:t>
            </a: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Contactez nous au 05.63.61.06.72  </a:t>
            </a:r>
            <a:r>
              <a:rPr lang="fr-F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fr-F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golf.labarouge@wanadoo.fr</a:t>
            </a:r>
            <a:endParaRPr lang="fr-FR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*Sur réservation uniquement</a:t>
            </a:r>
          </a:p>
          <a:p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3" cstate="print"/>
          <a:srcRect l="961" t="14151" r="2580" b="57233"/>
          <a:stretch>
            <a:fillRect/>
          </a:stretch>
        </p:blipFill>
        <p:spPr bwMode="auto">
          <a:xfrm>
            <a:off x="827584" y="-27384"/>
            <a:ext cx="748883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41168"/>
            <a:ext cx="2304256" cy="174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941168"/>
            <a:ext cx="555015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892480" cy="1752600"/>
          </a:xfrm>
        </p:spPr>
        <p:txBody>
          <a:bodyPr>
            <a:noAutofit/>
          </a:bodyPr>
          <a:lstStyle/>
          <a:p>
            <a:r>
              <a:rPr lang="fr-FR" sz="1400" dirty="0"/>
              <a:t> </a:t>
            </a:r>
          </a:p>
          <a:p>
            <a:endParaRPr lang="fr-FR" sz="1400" dirty="0"/>
          </a:p>
          <a:p>
            <a:r>
              <a:rPr lang="fr-FR" sz="1400" dirty="0" smtClean="0"/>
              <a:t>              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 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pied de la Montagne Noire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créé en 1956, le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 de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Mazamet bénéficie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d'un cadre naturel et sauvage. </a:t>
            </a:r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200 espèces différentes d'arbres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recensées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britanniques.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Le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 s'étend sur 54 hectares pour une longueur de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5635m :  18 trous - Par 70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Légèrement vallonné, techniquement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harmonieux,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golf de La </a:t>
            </a:r>
            <a:r>
              <a:rPr lang="fr-FR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Barouge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constitue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défi pour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tous les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golfeurs 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débutants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confirmés. 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GREEN FEE  FIN DE JOURNEE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35€ à </a:t>
            </a:r>
            <a:r>
              <a:rPr lang="en-US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partir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17H00 </a:t>
            </a:r>
          </a:p>
          <a:p>
            <a:r>
              <a:rPr lang="en-US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Possibilité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 </a:t>
            </a:r>
            <a:r>
              <a:rPr lang="en-US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accéder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</a:t>
            </a:r>
            <a:r>
              <a:rPr lang="en-US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</a:t>
            </a:r>
            <a:endPara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VALABLE JUSQU’AU 31/08/2016</a:t>
            </a:r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 </a:t>
            </a:r>
            <a:r>
              <a:rPr lang="fr-FR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Week-End</a:t>
            </a:r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Jours Fériés</a:t>
            </a:r>
          </a:p>
          <a:p>
            <a:r>
              <a:rPr lang="fr-F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Contactez nous au 05.63.61.06.72  -  golf.labarouge@wanadoo.fr</a:t>
            </a:r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print"/>
          <a:srcRect l="961" t="14151" r="2580" b="57233"/>
          <a:stretch>
            <a:fillRect/>
          </a:stretch>
        </p:blipFill>
        <p:spPr bwMode="auto">
          <a:xfrm>
            <a:off x="755576" y="44624"/>
            <a:ext cx="7488832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96" y="5000477"/>
            <a:ext cx="2843136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013176"/>
            <a:ext cx="2664296" cy="178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968552"/>
            <a:ext cx="2592288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892480" cy="1752600"/>
          </a:xfrm>
        </p:spPr>
        <p:txBody>
          <a:bodyPr>
            <a:noAutofit/>
          </a:bodyPr>
          <a:lstStyle/>
          <a:p>
            <a:r>
              <a:rPr lang="fr-FR" sz="1400" dirty="0"/>
              <a:t> </a:t>
            </a:r>
          </a:p>
          <a:p>
            <a:endParaRPr lang="fr-FR" sz="1400" dirty="0"/>
          </a:p>
          <a:p>
            <a:r>
              <a:rPr lang="fr-FR" sz="1400" dirty="0" smtClean="0"/>
              <a:t>              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 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pied de la Montagne Noire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créé en 1956, le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 de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Mazamet bénéficie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d'un cadre naturel et sauvage. </a:t>
            </a:r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200 espèces différentes d'arbres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recensées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britanniques.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Le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 s'étend sur 54 hectares pour une longueur de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5635m :  18 trous - Par 70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Légèrement vallonné, techniquement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harmonieux,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golf de La Barouge constitue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défi pour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tous les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golfeurs 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débutants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confirmés. 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 FIN DE JOURNEE A PARTIR DE 17 H00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Fee 35€  OU  2 Green fees + 1 golfette 100€</a:t>
            </a:r>
          </a:p>
          <a:p>
            <a:endParaRPr lang="fr-FR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VALABLE JUSQU’AU 31/08/2016</a:t>
            </a:r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 </a:t>
            </a:r>
            <a:r>
              <a:rPr lang="fr-FR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Week-End</a:t>
            </a:r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Jours Fériés</a:t>
            </a:r>
          </a:p>
          <a:p>
            <a:r>
              <a:rPr lang="fr-F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Contactez nous au 05.63.61.06.72  -  golf.labarouge@wanadoo.fr</a:t>
            </a:r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print"/>
          <a:srcRect l="961" t="14151" r="2580" b="57233"/>
          <a:stretch>
            <a:fillRect/>
          </a:stretch>
        </p:blipFill>
        <p:spPr bwMode="auto">
          <a:xfrm>
            <a:off x="755576" y="44624"/>
            <a:ext cx="7488832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96" y="5000477"/>
            <a:ext cx="2843136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013176"/>
            <a:ext cx="2664296" cy="178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968552"/>
            <a:ext cx="2592288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596280"/>
            <a:ext cx="8892480" cy="1752600"/>
          </a:xfrm>
        </p:spPr>
        <p:txBody>
          <a:bodyPr>
            <a:noAutofit/>
          </a:bodyPr>
          <a:lstStyle/>
          <a:p>
            <a:r>
              <a:rPr lang="fr-FR" sz="1400" dirty="0"/>
              <a:t> </a:t>
            </a:r>
          </a:p>
          <a:p>
            <a:endParaRPr lang="fr-FR" sz="1400" dirty="0"/>
          </a:p>
          <a:p>
            <a:r>
              <a:rPr lang="fr-FR" sz="1400" dirty="0" smtClean="0"/>
              <a:t>              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 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pied de la Montagne Noire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créé en 1956, le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 de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Mazamet bénéficie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d'un cadre naturel et sauvage. </a:t>
            </a:r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200 espèces différentes d'arbres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recensées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britanniques.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Le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 s'étend sur 54 hectares pour une longueur de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5635m :  18 trous - Par 70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Légèrement vallonné, techniquement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harmonieux,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golf de La Barouge constitue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défi pour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tous les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golfeurs 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débutants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confirmés. </a:t>
            </a:r>
          </a:p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 GRANDE CHALEUR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Golf de La Barouge vous propose les offres suivantes  jusqu’au </a:t>
            </a:r>
            <a:r>
              <a:rPr lang="en-US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dimanche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 août </a:t>
            </a: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14H  le Green Fee à 35€ 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Green Fee + golfette à 50€ </a:t>
            </a: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Green Fee + 1 golfette  80€</a:t>
            </a:r>
          </a:p>
          <a:p>
            <a:pPr algn="l"/>
            <a:r>
              <a:rPr lang="fr-F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Contactez nous au 05.63.61.06.72  -  golf.labarouge@wanadoo.fr</a:t>
            </a:r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Sur 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réservation uniquement </a:t>
            </a:r>
          </a:p>
          <a:p>
            <a:pPr algn="l"/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fr-FR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print"/>
          <a:srcRect l="961" t="14151" r="2580" b="57233"/>
          <a:stretch>
            <a:fillRect/>
          </a:stretch>
        </p:blipFill>
        <p:spPr bwMode="auto">
          <a:xfrm>
            <a:off x="755576" y="44624"/>
            <a:ext cx="7488832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96" y="5072485"/>
            <a:ext cx="2843136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085184"/>
            <a:ext cx="2664296" cy="178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040560"/>
            <a:ext cx="2592288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84312"/>
            <a:ext cx="8892480" cy="1752600"/>
          </a:xfrm>
        </p:spPr>
        <p:txBody>
          <a:bodyPr>
            <a:noAutofit/>
          </a:bodyPr>
          <a:lstStyle/>
          <a:p>
            <a:r>
              <a:rPr lang="fr-FR" sz="1400" dirty="0"/>
              <a:t> </a:t>
            </a:r>
          </a:p>
          <a:p>
            <a:endParaRPr lang="fr-FR" sz="1400" dirty="0"/>
          </a:p>
          <a:p>
            <a:r>
              <a:rPr lang="fr-FR" sz="1400" dirty="0" smtClean="0"/>
              <a:t>              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 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pied de la Montagne Noire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créé en 1956, le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 de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Mazamet bénéficie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d'un cadre naturel et sauvage. </a:t>
            </a:r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200 espèces différentes d'arbres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recensées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britanniques.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Le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 s'étend sur 54 hectares pour une longueur de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5635m :    18 trous  -  Par 70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Légèrement vallonné, techniquement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harmonieux,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golf de La </a:t>
            </a:r>
            <a:r>
              <a:rPr lang="fr-FR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Barouge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constitue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défi pour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tous les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golfeurs 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débutants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confirmés. </a:t>
            </a:r>
          </a:p>
          <a:p>
            <a:endParaRPr lang="en-US" sz="1400" b="1" i="1" u="sng" dirty="0" smtClean="0">
              <a:solidFill>
                <a:srgbClr val="FF0000"/>
              </a:solidFill>
            </a:endParaRP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GREEN FEE  FIN DE JOURNEE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18H00</a:t>
            </a:r>
            <a:endPara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30 € pour 18 TROUS</a:t>
            </a:r>
            <a:endPara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VALABLE JUSQU’AU 31/08/2015</a:t>
            </a:r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 </a:t>
            </a:r>
            <a:r>
              <a:rPr lang="fr-FR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Week-End</a:t>
            </a:r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Jours Fériés</a:t>
            </a:r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contactez nous au 05.63.61.06.72  -  golf.labarouge@wanadoo.fr                                                              </a:t>
            </a:r>
            <a:endParaRPr lang="fr-FR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print"/>
          <a:srcRect l="961" t="14151" r="2580" b="57233"/>
          <a:stretch>
            <a:fillRect/>
          </a:stretch>
        </p:blipFill>
        <p:spPr bwMode="auto">
          <a:xfrm>
            <a:off x="611560" y="0"/>
            <a:ext cx="7776864" cy="13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974" y="4941169"/>
            <a:ext cx="2956861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931643"/>
            <a:ext cx="2880320" cy="185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9310" y="4797152"/>
            <a:ext cx="296876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5478" y="4985793"/>
            <a:ext cx="2956861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76267"/>
            <a:ext cx="2880320" cy="185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4" y="1268760"/>
            <a:ext cx="8892480" cy="3552800"/>
          </a:xfrm>
        </p:spPr>
        <p:txBody>
          <a:bodyPr>
            <a:noAutofit/>
          </a:bodyPr>
          <a:lstStyle/>
          <a:p>
            <a:r>
              <a:rPr lang="fr-FR" sz="1200" b="1" i="1" dirty="0" smtClean="0">
                <a:solidFill>
                  <a:srgbClr val="002060"/>
                </a:solidFill>
              </a:rPr>
              <a:t>Au  </a:t>
            </a:r>
            <a:r>
              <a:rPr lang="fr-FR" sz="1200" b="1" i="1" dirty="0">
                <a:solidFill>
                  <a:srgbClr val="002060"/>
                </a:solidFill>
              </a:rPr>
              <a:t>pied de la Montagne Noire</a:t>
            </a:r>
            <a:r>
              <a:rPr lang="fr-FR" sz="1200" b="1" i="1" dirty="0" smtClean="0">
                <a:solidFill>
                  <a:srgbClr val="002060"/>
                </a:solidFill>
              </a:rPr>
              <a:t>, créé en 1956, le </a:t>
            </a:r>
            <a:r>
              <a:rPr lang="fr-FR" sz="1200" b="1" i="1" dirty="0">
                <a:solidFill>
                  <a:srgbClr val="002060"/>
                </a:solidFill>
              </a:rPr>
              <a:t>golf de </a:t>
            </a:r>
            <a:r>
              <a:rPr lang="fr-FR" sz="1200" b="1" i="1" dirty="0" smtClean="0">
                <a:solidFill>
                  <a:srgbClr val="002060"/>
                </a:solidFill>
              </a:rPr>
              <a:t>Mazamet bénéficie </a:t>
            </a:r>
            <a:r>
              <a:rPr lang="fr-FR" sz="1200" b="1" i="1" dirty="0">
                <a:solidFill>
                  <a:srgbClr val="002060"/>
                </a:solidFill>
              </a:rPr>
              <a:t>d'un cadre naturel et sauvage. </a:t>
            </a:r>
            <a:endParaRPr lang="fr-FR" sz="1200" b="1" i="1" dirty="0" smtClean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Plus </a:t>
            </a:r>
            <a:r>
              <a:rPr lang="fr-FR" sz="1200" b="1" i="1" dirty="0">
                <a:solidFill>
                  <a:srgbClr val="002060"/>
                </a:solidFill>
              </a:rPr>
              <a:t>de 200 espèces différentes d'arbres </a:t>
            </a:r>
            <a:r>
              <a:rPr lang="fr-FR" sz="1200" b="1" i="1" dirty="0" smtClean="0">
                <a:solidFill>
                  <a:srgbClr val="002060"/>
                </a:solidFill>
              </a:rPr>
              <a:t>recensées </a:t>
            </a:r>
            <a:r>
              <a:rPr lang="fr-FR" sz="1200" b="1" i="1" dirty="0">
                <a:solidFill>
                  <a:srgbClr val="002060"/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b="1" i="1" dirty="0" smtClean="0">
                <a:solidFill>
                  <a:srgbClr val="002060"/>
                </a:solidFill>
              </a:rPr>
              <a:t>britanniques.</a:t>
            </a:r>
            <a:endParaRPr lang="fr-FR" sz="1200" b="1" i="1" dirty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	Le </a:t>
            </a:r>
            <a:r>
              <a:rPr lang="fr-FR" sz="1200" b="1" i="1" dirty="0">
                <a:solidFill>
                  <a:srgbClr val="002060"/>
                </a:solidFill>
              </a:rPr>
              <a:t>golf s'étend sur 54 hectares pour une longueur de </a:t>
            </a:r>
            <a:r>
              <a:rPr lang="fr-FR" sz="1200" b="1" i="1" dirty="0" smtClean="0">
                <a:solidFill>
                  <a:srgbClr val="002060"/>
                </a:solidFill>
              </a:rPr>
              <a:t>5635m :  18 trous - Par 70</a:t>
            </a:r>
            <a:endParaRPr lang="fr-FR" sz="1200" b="1" i="1" dirty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Légèrement vallonné, techniquement </a:t>
            </a:r>
            <a:r>
              <a:rPr lang="fr-FR" sz="1200" b="1" i="1" dirty="0">
                <a:solidFill>
                  <a:srgbClr val="002060"/>
                </a:solidFill>
              </a:rPr>
              <a:t>harmonieux, </a:t>
            </a:r>
            <a:r>
              <a:rPr lang="fr-FR" sz="1200" b="1" i="1" dirty="0" smtClean="0">
                <a:solidFill>
                  <a:srgbClr val="002060"/>
                </a:solidFill>
              </a:rPr>
              <a:t>le golf de La Barouge constitue </a:t>
            </a:r>
            <a:r>
              <a:rPr lang="fr-FR" sz="1200" b="1" i="1" dirty="0">
                <a:solidFill>
                  <a:srgbClr val="002060"/>
                </a:solidFill>
              </a:rPr>
              <a:t>un défi pour </a:t>
            </a:r>
            <a:r>
              <a:rPr lang="fr-FR" sz="1200" b="1" i="1" dirty="0" smtClean="0">
                <a:solidFill>
                  <a:srgbClr val="002060"/>
                </a:solidFill>
              </a:rPr>
              <a:t>tous les </a:t>
            </a:r>
            <a:r>
              <a:rPr lang="fr-FR" sz="1200" b="1" i="1" dirty="0">
                <a:solidFill>
                  <a:srgbClr val="002060"/>
                </a:solidFill>
              </a:rPr>
              <a:t>golfeurs </a:t>
            </a:r>
            <a:r>
              <a:rPr lang="fr-FR" sz="1200" b="1" i="1" dirty="0" smtClean="0">
                <a:solidFill>
                  <a:srgbClr val="002060"/>
                </a:solidFill>
              </a:rPr>
              <a:t> débutants </a:t>
            </a:r>
            <a:r>
              <a:rPr lang="fr-FR" sz="1200" b="1" i="1" dirty="0">
                <a:solidFill>
                  <a:srgbClr val="002060"/>
                </a:solidFill>
              </a:rPr>
              <a:t>et </a:t>
            </a:r>
            <a:r>
              <a:rPr lang="fr-FR" sz="1200" b="1" i="1" dirty="0" smtClean="0">
                <a:solidFill>
                  <a:srgbClr val="002060"/>
                </a:solidFill>
              </a:rPr>
              <a:t>confirmés. 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GOLF de MAZAMET LA BAROUGE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END PROLONGE DU 1er MAI 2017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 - Dimanche - Lundi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 20% - Green Fee à 40€  </a:t>
            </a: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*Sur réservation uniquement  05.63.61.06.72 ou golf.labarouge@wanadoo.fr</a:t>
            </a: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print"/>
          <a:srcRect l="961" t="14151" r="2580" b="57233"/>
          <a:stretch>
            <a:fillRect/>
          </a:stretch>
        </p:blipFill>
        <p:spPr bwMode="auto">
          <a:xfrm>
            <a:off x="251520" y="-27384"/>
            <a:ext cx="8640960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251" y="4856461"/>
            <a:ext cx="286273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299" y="4941168"/>
            <a:ext cx="2956861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919960"/>
            <a:ext cx="2880320" cy="185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4" y="1316360"/>
            <a:ext cx="8892480" cy="3552800"/>
          </a:xfrm>
        </p:spPr>
        <p:txBody>
          <a:bodyPr>
            <a:noAutofit/>
          </a:bodyPr>
          <a:lstStyle/>
          <a:p>
            <a:r>
              <a:rPr lang="fr-FR" sz="1200" b="1" i="1" dirty="0" smtClean="0">
                <a:solidFill>
                  <a:srgbClr val="002060"/>
                </a:solidFill>
              </a:rPr>
              <a:t>Au  </a:t>
            </a:r>
            <a:r>
              <a:rPr lang="fr-FR" sz="1200" b="1" i="1" dirty="0">
                <a:solidFill>
                  <a:srgbClr val="002060"/>
                </a:solidFill>
              </a:rPr>
              <a:t>pied de la Montagne Noire</a:t>
            </a:r>
            <a:r>
              <a:rPr lang="fr-FR" sz="1200" b="1" i="1" dirty="0" smtClean="0">
                <a:solidFill>
                  <a:srgbClr val="002060"/>
                </a:solidFill>
              </a:rPr>
              <a:t>, créé en 1956, le </a:t>
            </a:r>
            <a:r>
              <a:rPr lang="fr-FR" sz="1200" b="1" i="1" dirty="0">
                <a:solidFill>
                  <a:srgbClr val="002060"/>
                </a:solidFill>
              </a:rPr>
              <a:t>golf de </a:t>
            </a:r>
            <a:r>
              <a:rPr lang="fr-FR" sz="1200" b="1" i="1" dirty="0" smtClean="0">
                <a:solidFill>
                  <a:srgbClr val="002060"/>
                </a:solidFill>
              </a:rPr>
              <a:t>Mazamet bénéficie </a:t>
            </a:r>
            <a:r>
              <a:rPr lang="fr-FR" sz="1200" b="1" i="1" dirty="0">
                <a:solidFill>
                  <a:srgbClr val="002060"/>
                </a:solidFill>
              </a:rPr>
              <a:t>d'un cadre naturel et sauvage. </a:t>
            </a:r>
            <a:endParaRPr lang="fr-FR" sz="1200" b="1" i="1" dirty="0" smtClean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Plus </a:t>
            </a:r>
            <a:r>
              <a:rPr lang="fr-FR" sz="1200" b="1" i="1" dirty="0">
                <a:solidFill>
                  <a:srgbClr val="002060"/>
                </a:solidFill>
              </a:rPr>
              <a:t>de 200 espèces différentes d'arbres </a:t>
            </a:r>
            <a:r>
              <a:rPr lang="fr-FR" sz="1200" b="1" i="1" dirty="0" smtClean="0">
                <a:solidFill>
                  <a:srgbClr val="002060"/>
                </a:solidFill>
              </a:rPr>
              <a:t>recensées </a:t>
            </a:r>
            <a:r>
              <a:rPr lang="fr-FR" sz="1200" b="1" i="1" dirty="0">
                <a:solidFill>
                  <a:srgbClr val="002060"/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b="1" i="1" dirty="0" smtClean="0">
                <a:solidFill>
                  <a:srgbClr val="002060"/>
                </a:solidFill>
              </a:rPr>
              <a:t>britanniques.</a:t>
            </a:r>
            <a:endParaRPr lang="fr-FR" sz="1200" b="1" i="1" dirty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	Le </a:t>
            </a:r>
            <a:r>
              <a:rPr lang="fr-FR" sz="1200" b="1" i="1" dirty="0">
                <a:solidFill>
                  <a:srgbClr val="002060"/>
                </a:solidFill>
              </a:rPr>
              <a:t>golf s'étend sur 54 hectares pour une longueur de </a:t>
            </a:r>
            <a:r>
              <a:rPr lang="fr-FR" sz="1200" b="1" i="1" dirty="0" smtClean="0">
                <a:solidFill>
                  <a:srgbClr val="002060"/>
                </a:solidFill>
              </a:rPr>
              <a:t>5635m :  18 trous - Par 70</a:t>
            </a:r>
            <a:endParaRPr lang="fr-FR" sz="1200" b="1" i="1" dirty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Légèrement vallonné, techniquement </a:t>
            </a:r>
            <a:r>
              <a:rPr lang="fr-FR" sz="1200" b="1" i="1" dirty="0">
                <a:solidFill>
                  <a:srgbClr val="002060"/>
                </a:solidFill>
              </a:rPr>
              <a:t>harmonieux, </a:t>
            </a:r>
            <a:r>
              <a:rPr lang="fr-FR" sz="1200" b="1" i="1" dirty="0" smtClean="0">
                <a:solidFill>
                  <a:srgbClr val="002060"/>
                </a:solidFill>
              </a:rPr>
              <a:t>le golf de La Barouge constitue </a:t>
            </a:r>
            <a:r>
              <a:rPr lang="fr-FR" sz="1200" b="1" i="1" dirty="0">
                <a:solidFill>
                  <a:srgbClr val="002060"/>
                </a:solidFill>
              </a:rPr>
              <a:t>un défi pour </a:t>
            </a:r>
            <a:r>
              <a:rPr lang="fr-FR" sz="1200" b="1" i="1" dirty="0" smtClean="0">
                <a:solidFill>
                  <a:srgbClr val="002060"/>
                </a:solidFill>
              </a:rPr>
              <a:t>tous les </a:t>
            </a:r>
            <a:r>
              <a:rPr lang="fr-FR" sz="1200" b="1" i="1" dirty="0">
                <a:solidFill>
                  <a:srgbClr val="002060"/>
                </a:solidFill>
              </a:rPr>
              <a:t>golfeurs </a:t>
            </a:r>
            <a:r>
              <a:rPr lang="fr-FR" sz="1200" b="1" i="1" dirty="0" smtClean="0">
                <a:solidFill>
                  <a:srgbClr val="002060"/>
                </a:solidFill>
              </a:rPr>
              <a:t> débutants </a:t>
            </a:r>
            <a:r>
              <a:rPr lang="fr-FR" sz="1200" b="1" i="1" dirty="0">
                <a:solidFill>
                  <a:srgbClr val="002060"/>
                </a:solidFill>
              </a:rPr>
              <a:t>et </a:t>
            </a:r>
            <a:r>
              <a:rPr lang="fr-FR" sz="1200" b="1" i="1" dirty="0" smtClean="0">
                <a:solidFill>
                  <a:srgbClr val="002060"/>
                </a:solidFill>
              </a:rPr>
              <a:t>confirmés. 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GOLF de MAZAMET LA BAROUGE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 les mardis et vendredis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journées Séniors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Fee à 35€  </a:t>
            </a: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*Sur réservation uniquement  05.63.61.06.72 ou golf.labarouge@wanadoo.fr</a:t>
            </a: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print"/>
          <a:srcRect l="961" t="14151" r="2580" b="57233"/>
          <a:stretch>
            <a:fillRect/>
          </a:stretch>
        </p:blipFill>
        <p:spPr bwMode="auto">
          <a:xfrm>
            <a:off x="251520" y="-27384"/>
            <a:ext cx="8640960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251" y="4856461"/>
            <a:ext cx="286273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299" y="4941168"/>
            <a:ext cx="2956861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869160"/>
            <a:ext cx="2880320" cy="185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4" y="1268760"/>
            <a:ext cx="8892480" cy="3552800"/>
          </a:xfrm>
        </p:spPr>
        <p:txBody>
          <a:bodyPr>
            <a:noAutofit/>
          </a:bodyPr>
          <a:lstStyle/>
          <a:p>
            <a:r>
              <a:rPr lang="fr-FR" sz="1200" b="1" i="1" dirty="0" smtClean="0">
                <a:solidFill>
                  <a:srgbClr val="002060"/>
                </a:solidFill>
              </a:rPr>
              <a:t>Au  </a:t>
            </a:r>
            <a:r>
              <a:rPr lang="fr-FR" sz="1200" b="1" i="1" dirty="0">
                <a:solidFill>
                  <a:srgbClr val="002060"/>
                </a:solidFill>
              </a:rPr>
              <a:t>pied de la Montagne Noire</a:t>
            </a:r>
            <a:r>
              <a:rPr lang="fr-FR" sz="1200" b="1" i="1" dirty="0" smtClean="0">
                <a:solidFill>
                  <a:srgbClr val="002060"/>
                </a:solidFill>
              </a:rPr>
              <a:t>, créé en 1956, le </a:t>
            </a:r>
            <a:r>
              <a:rPr lang="fr-FR" sz="1200" b="1" i="1" dirty="0">
                <a:solidFill>
                  <a:srgbClr val="002060"/>
                </a:solidFill>
              </a:rPr>
              <a:t>golf de </a:t>
            </a:r>
            <a:r>
              <a:rPr lang="fr-FR" sz="1200" b="1" i="1" dirty="0" smtClean="0">
                <a:solidFill>
                  <a:srgbClr val="002060"/>
                </a:solidFill>
              </a:rPr>
              <a:t>Mazamet bénéficie </a:t>
            </a:r>
            <a:r>
              <a:rPr lang="fr-FR" sz="1200" b="1" i="1" dirty="0">
                <a:solidFill>
                  <a:srgbClr val="002060"/>
                </a:solidFill>
              </a:rPr>
              <a:t>d'un cadre naturel et sauvage. </a:t>
            </a:r>
            <a:endParaRPr lang="fr-FR" sz="1200" b="1" i="1" dirty="0" smtClean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Plus </a:t>
            </a:r>
            <a:r>
              <a:rPr lang="fr-FR" sz="1200" b="1" i="1" dirty="0">
                <a:solidFill>
                  <a:srgbClr val="002060"/>
                </a:solidFill>
              </a:rPr>
              <a:t>de 200 espèces différentes d'arbres </a:t>
            </a:r>
            <a:r>
              <a:rPr lang="fr-FR" sz="1200" b="1" i="1" dirty="0" smtClean="0">
                <a:solidFill>
                  <a:srgbClr val="002060"/>
                </a:solidFill>
              </a:rPr>
              <a:t>recensées </a:t>
            </a:r>
            <a:r>
              <a:rPr lang="fr-FR" sz="1200" b="1" i="1" dirty="0">
                <a:solidFill>
                  <a:srgbClr val="002060"/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b="1" i="1" dirty="0" smtClean="0">
                <a:solidFill>
                  <a:srgbClr val="002060"/>
                </a:solidFill>
              </a:rPr>
              <a:t>britanniques.</a:t>
            </a:r>
            <a:endParaRPr lang="fr-FR" sz="1200" b="1" i="1" dirty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	Le </a:t>
            </a:r>
            <a:r>
              <a:rPr lang="fr-FR" sz="1200" b="1" i="1" dirty="0">
                <a:solidFill>
                  <a:srgbClr val="002060"/>
                </a:solidFill>
              </a:rPr>
              <a:t>golf s'étend sur 54 hectares pour une longueur de </a:t>
            </a:r>
            <a:r>
              <a:rPr lang="fr-FR" sz="1200" b="1" i="1" dirty="0" smtClean="0">
                <a:solidFill>
                  <a:srgbClr val="002060"/>
                </a:solidFill>
              </a:rPr>
              <a:t>5635m :  18 trous - Par 70</a:t>
            </a:r>
            <a:endParaRPr lang="fr-FR" sz="1200" b="1" i="1" dirty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Légèrement vallonné, techniquement </a:t>
            </a:r>
            <a:r>
              <a:rPr lang="fr-FR" sz="1200" b="1" i="1" dirty="0">
                <a:solidFill>
                  <a:srgbClr val="002060"/>
                </a:solidFill>
              </a:rPr>
              <a:t>harmonieux, </a:t>
            </a:r>
            <a:r>
              <a:rPr lang="fr-FR" sz="1200" b="1" i="1" dirty="0" smtClean="0">
                <a:solidFill>
                  <a:srgbClr val="002060"/>
                </a:solidFill>
              </a:rPr>
              <a:t>le golf de La Barouge constitue </a:t>
            </a:r>
            <a:r>
              <a:rPr lang="fr-FR" sz="1200" b="1" i="1" dirty="0">
                <a:solidFill>
                  <a:srgbClr val="002060"/>
                </a:solidFill>
              </a:rPr>
              <a:t>un défi pour </a:t>
            </a:r>
            <a:r>
              <a:rPr lang="fr-FR" sz="1200" b="1" i="1" dirty="0" smtClean="0">
                <a:solidFill>
                  <a:srgbClr val="002060"/>
                </a:solidFill>
              </a:rPr>
              <a:t>tous les </a:t>
            </a:r>
            <a:r>
              <a:rPr lang="fr-FR" sz="1200" b="1" i="1" dirty="0">
                <a:solidFill>
                  <a:srgbClr val="002060"/>
                </a:solidFill>
              </a:rPr>
              <a:t>golfeurs </a:t>
            </a:r>
            <a:r>
              <a:rPr lang="fr-FR" sz="1200" b="1" i="1" dirty="0" smtClean="0">
                <a:solidFill>
                  <a:srgbClr val="002060"/>
                </a:solidFill>
              </a:rPr>
              <a:t> débutants </a:t>
            </a:r>
            <a:r>
              <a:rPr lang="fr-FR" sz="1200" b="1" i="1" dirty="0">
                <a:solidFill>
                  <a:srgbClr val="002060"/>
                </a:solidFill>
              </a:rPr>
              <a:t>et </a:t>
            </a:r>
            <a:r>
              <a:rPr lang="fr-FR" sz="1200" b="1" i="1" dirty="0" smtClean="0">
                <a:solidFill>
                  <a:srgbClr val="002060"/>
                </a:solidFill>
              </a:rPr>
              <a:t>confirmés. 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GOLF de MAZAMET LA BAROUGE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END PROLONGE DU 8 MAI 2017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 - Dimanche - Lundi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 20% - Green Fee à 40€  </a:t>
            </a: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*Sur réservation uniquement  05.63.61.06.72 ou golf.labarouge@wanadoo.fr</a:t>
            </a: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print"/>
          <a:srcRect l="961" t="14151" r="2580" b="57233"/>
          <a:stretch>
            <a:fillRect/>
          </a:stretch>
        </p:blipFill>
        <p:spPr bwMode="auto">
          <a:xfrm>
            <a:off x="251520" y="-27384"/>
            <a:ext cx="8640960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251" y="4856461"/>
            <a:ext cx="286273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299" y="4941168"/>
            <a:ext cx="2956861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919960"/>
            <a:ext cx="2880320" cy="185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9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171</Words>
  <Application>Microsoft Office PowerPoint</Application>
  <PresentationFormat>Affichage à l'écran (4:3)</PresentationFormat>
  <Paragraphs>142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PAULIN</dc:creator>
  <cp:lastModifiedBy>Golf de Mazamet</cp:lastModifiedBy>
  <cp:revision>44</cp:revision>
  <dcterms:created xsi:type="dcterms:W3CDTF">2014-12-06T15:15:45Z</dcterms:created>
  <dcterms:modified xsi:type="dcterms:W3CDTF">2017-04-29T07:43:24Z</dcterms:modified>
</cp:coreProperties>
</file>