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E11AF-E9D9-4703-89D4-53987E07353D}" type="datetimeFigureOut">
              <a:rPr lang="fr-FR" smtClean="0"/>
              <a:t>09/05/2017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3A84-2812-40C0-8922-52ADB4BC785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Golf Mazamet Fon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Image 8" descr="logo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49" y="98252"/>
            <a:ext cx="1359251" cy="1617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2281249" y="9408"/>
            <a:ext cx="632897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Golf Club de LA BAROUGE</a:t>
            </a:r>
          </a:p>
          <a:p>
            <a:pPr algn="ctr"/>
            <a:endParaRPr lang="fr-FR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 algn="ctr"/>
            <a:r>
              <a:rPr lang="fr-F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COMPETITION de CLASSEMENT</a:t>
            </a:r>
            <a:endParaRPr lang="fr-F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 algn="ctr"/>
            <a:r>
              <a:rPr lang="fr-F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Dimanche </a:t>
            </a:r>
            <a:r>
              <a:rPr lang="fr-F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ea typeface="Arial Unicode MS" pitchFamily="34" charset="-128"/>
                <a:cs typeface="Andalus" pitchFamily="18" charset="-78"/>
              </a:rPr>
              <a:t>14 mai 2017 </a:t>
            </a:r>
            <a:endParaRPr lang="fr-FR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 algn="ctr"/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  <a:p>
            <a:pPr algn="ctr"/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ea typeface="Arial Unicode MS" pitchFamily="34" charset="-128"/>
              <a:cs typeface="Andalus" pitchFamily="18" charset="-78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19400" y="2264580"/>
            <a:ext cx="65564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*DEPART 		</a:t>
            </a:r>
            <a:r>
              <a:rPr lang="fr-FR" sz="24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09 </a:t>
            </a:r>
            <a:r>
              <a:rPr lang="fr-FR" sz="24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H00</a:t>
            </a:r>
          </a:p>
          <a:p>
            <a:r>
              <a:rPr lang="fr-FR" sz="24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Membres 		</a:t>
            </a:r>
            <a:r>
              <a:rPr lang="fr-FR" sz="2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5€ </a:t>
            </a:r>
            <a:endParaRPr lang="fr-FR" sz="25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Estrangelo Edessa" pitchFamily="66" charset="0"/>
            </a:endParaRPr>
          </a:p>
          <a:p>
            <a:r>
              <a:rPr lang="fr-FR" sz="25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Extérieurs		40€</a:t>
            </a:r>
          </a:p>
          <a:p>
            <a:endParaRPr lang="fr-FR" sz="2500" b="1" i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Estrangelo Edessa" pitchFamily="66" charset="0"/>
            </a:endParaRPr>
          </a:p>
          <a:p>
            <a:endParaRPr lang="fr-FR" sz="2000" b="1" i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Estrangelo Edessa" pitchFamily="66" charset="0"/>
            </a:endParaRPr>
          </a:p>
          <a:p>
            <a:endParaRPr lang="fr-FR" sz="20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Estrangelo Edessa" pitchFamily="66" charset="0"/>
            </a:endParaRPr>
          </a:p>
          <a:p>
            <a:endParaRPr lang="fr-FR" sz="25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Estrangelo Edessa" pitchFamily="66" charset="0"/>
            </a:endParaRPr>
          </a:p>
          <a:p>
            <a:endParaRPr lang="fr-FR" sz="2800" b="1" i="1" dirty="0" smtClean="0">
              <a:solidFill>
                <a:schemeClr val="bg2"/>
              </a:solidFill>
              <a:latin typeface="Candara" pitchFamily="34" charset="0"/>
              <a:cs typeface="Estrangelo Edessa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8892" y="4118341"/>
            <a:ext cx="52604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u="sng" dirty="0" smtClean="0">
                <a:solidFill>
                  <a:srgbClr val="FFFF00"/>
                </a:solidFill>
                <a:latin typeface="Candara" pitchFamily="34" charset="0"/>
                <a:cs typeface="Estrangelo Edessa" pitchFamily="66" charset="0"/>
              </a:rPr>
              <a:t>Inscription avant le </a:t>
            </a:r>
            <a:r>
              <a:rPr lang="fr-FR" sz="2000" b="1" i="1" u="sng" dirty="0">
                <a:solidFill>
                  <a:srgbClr val="FFFF00"/>
                </a:solidFill>
                <a:latin typeface="Candara" pitchFamily="34" charset="0"/>
                <a:cs typeface="Estrangelo Edessa" pitchFamily="66" charset="0"/>
              </a:rPr>
              <a:t> </a:t>
            </a:r>
            <a:r>
              <a:rPr lang="fr-FR" sz="2000" b="1" i="1" u="sng" smtClean="0">
                <a:solidFill>
                  <a:srgbClr val="FFFF00"/>
                </a:solidFill>
                <a:latin typeface="Candara" pitchFamily="34" charset="0"/>
                <a:cs typeface="Estrangelo Edessa" pitchFamily="66" charset="0"/>
              </a:rPr>
              <a:t>samedi </a:t>
            </a:r>
            <a:r>
              <a:rPr lang="fr-FR" sz="2000" b="1" i="1" u="sng" smtClean="0">
                <a:solidFill>
                  <a:srgbClr val="FFFF00"/>
                </a:solidFill>
                <a:latin typeface="Candara" pitchFamily="34" charset="0"/>
                <a:cs typeface="Estrangelo Edessa" pitchFamily="66" charset="0"/>
              </a:rPr>
              <a:t>13 </a:t>
            </a:r>
            <a:r>
              <a:rPr lang="fr-FR" sz="2000" b="1" i="1" u="sng" dirty="0" smtClean="0">
                <a:solidFill>
                  <a:srgbClr val="FFFF00"/>
                </a:solidFill>
                <a:latin typeface="Candara" pitchFamily="34" charset="0"/>
                <a:cs typeface="Estrangelo Edessa" pitchFamily="66" charset="0"/>
              </a:rPr>
              <a:t>mai 14H </a:t>
            </a:r>
            <a:r>
              <a:rPr lang="fr-FR" sz="2000" b="1" i="1" dirty="0" smtClean="0">
                <a:solidFill>
                  <a:srgbClr val="FFFF00"/>
                </a:solidFill>
                <a:latin typeface="Candara" pitchFamily="34" charset="0"/>
                <a:cs typeface="Estrangelo Edessa" pitchFamily="66" charset="0"/>
              </a:rPr>
              <a:t> </a:t>
            </a:r>
          </a:p>
          <a:p>
            <a:r>
              <a:rPr lang="fr-FR" sz="2000" b="1" i="1" dirty="0" smtClean="0">
                <a:solidFill>
                  <a:srgbClr val="FFFF00"/>
                </a:solidFill>
                <a:latin typeface="Candara" pitchFamily="34" charset="0"/>
                <a:cs typeface="Estrangelo Edessa" pitchFamily="66" charset="0"/>
              </a:rPr>
              <a:t>05.63.61.06.72 ou golf.labarouge@wanadoo.fr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26650" y="6195873"/>
            <a:ext cx="88439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*</a:t>
            </a:r>
            <a:r>
              <a:rPr lang="fr-FR" sz="16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Le </a:t>
            </a:r>
            <a:r>
              <a:rPr lang="fr-FR" sz="1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règlement de la FFG oblige un nombre minimum de 6 joueurs pour valider les cartes</a:t>
            </a:r>
          </a:p>
          <a:p>
            <a:pPr algn="ctr"/>
            <a:r>
              <a:rPr lang="fr-FR" sz="1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Le club se réserve le droit d’annuler la compétition si ces conditions </a:t>
            </a:r>
            <a:r>
              <a:rPr lang="fr-FR" sz="16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ne </a:t>
            </a:r>
            <a:r>
              <a:rPr lang="fr-FR" sz="16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sont pas remplies    </a:t>
            </a:r>
            <a:r>
              <a:rPr lang="fr-FR" sz="16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Estrangelo Edessa" pitchFamily="66" charset="0"/>
              </a:rPr>
              <a:t> </a:t>
            </a:r>
            <a:endParaRPr lang="fr-FR" sz="1600" b="1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417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Patrick PAULIN</dc:creator>
  <cp:lastModifiedBy>Golf de Mazamet</cp:lastModifiedBy>
  <cp:revision>5</cp:revision>
  <dcterms:created xsi:type="dcterms:W3CDTF">2017-05-05T14:48:38Z</dcterms:created>
  <dcterms:modified xsi:type="dcterms:W3CDTF">2017-05-09T07:36:27Z</dcterms:modified>
</cp:coreProperties>
</file>