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96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0A8B-4A82-475E-AAA2-15BD5733F387}" type="datetimeFigureOut">
              <a:rPr lang="fr-FR" smtClean="0"/>
              <a:pPr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AB02-D8B4-479A-8F1A-7E7ABBCD6B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4" y="1316360"/>
            <a:ext cx="8892480" cy="3552800"/>
          </a:xfrm>
        </p:spPr>
        <p:txBody>
          <a:bodyPr>
            <a:noAutofit/>
          </a:bodyPr>
          <a:lstStyle/>
          <a:p>
            <a:r>
              <a:rPr lang="fr-FR" sz="1200" b="1" i="1" dirty="0" smtClean="0">
                <a:solidFill>
                  <a:srgbClr val="002060"/>
                </a:solidFill>
              </a:rPr>
              <a:t>Au  </a:t>
            </a:r>
            <a:r>
              <a:rPr lang="fr-FR" sz="1200" b="1" i="1" dirty="0">
                <a:solidFill>
                  <a:srgbClr val="002060"/>
                </a:solidFill>
              </a:rPr>
              <a:t>pied de la Montagne Noire</a:t>
            </a:r>
            <a:r>
              <a:rPr lang="fr-FR" sz="1200" b="1" i="1" dirty="0" smtClean="0">
                <a:solidFill>
                  <a:srgbClr val="002060"/>
                </a:solidFill>
              </a:rPr>
              <a:t>, créé en 1956, le </a:t>
            </a:r>
            <a:r>
              <a:rPr lang="fr-FR" sz="1200" b="1" i="1" dirty="0">
                <a:solidFill>
                  <a:srgbClr val="002060"/>
                </a:solidFill>
              </a:rPr>
              <a:t>golf de </a:t>
            </a:r>
            <a:r>
              <a:rPr lang="fr-FR" sz="1200" b="1" i="1" dirty="0" smtClean="0">
                <a:solidFill>
                  <a:srgbClr val="002060"/>
                </a:solidFill>
              </a:rPr>
              <a:t>Mazamet bénéficie </a:t>
            </a:r>
            <a:r>
              <a:rPr lang="fr-FR" sz="1200" b="1" i="1" dirty="0">
                <a:solidFill>
                  <a:srgbClr val="002060"/>
                </a:solidFill>
              </a:rPr>
              <a:t>d'un cadre naturel et sauvage. </a:t>
            </a:r>
            <a:endParaRPr lang="fr-FR" sz="1200" b="1" i="1" dirty="0" smtClean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Plus </a:t>
            </a:r>
            <a:r>
              <a:rPr lang="fr-FR" sz="1200" b="1" i="1" dirty="0">
                <a:solidFill>
                  <a:srgbClr val="002060"/>
                </a:solidFill>
              </a:rPr>
              <a:t>de 200 espèces différentes d'arbres </a:t>
            </a:r>
            <a:r>
              <a:rPr lang="fr-FR" sz="1200" b="1" i="1" dirty="0" smtClean="0">
                <a:solidFill>
                  <a:srgbClr val="002060"/>
                </a:solidFill>
              </a:rPr>
              <a:t>recensées </a:t>
            </a:r>
            <a:r>
              <a:rPr lang="fr-FR" sz="1200" b="1" i="1" dirty="0">
                <a:solidFill>
                  <a:srgbClr val="002060"/>
                </a:solidFill>
              </a:rPr>
              <a:t>autour des fairways, ce qui confère à ce parcours un cachet unique dans la région, dans le plus pur esprit du jeu des golfs </a:t>
            </a:r>
            <a:r>
              <a:rPr lang="fr-FR" sz="1200" b="1" i="1" dirty="0" smtClean="0">
                <a:solidFill>
                  <a:srgbClr val="002060"/>
                </a:solidFill>
              </a:rPr>
              <a:t>britanniques.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	Le </a:t>
            </a:r>
            <a:r>
              <a:rPr lang="fr-FR" sz="1200" b="1" i="1" dirty="0">
                <a:solidFill>
                  <a:srgbClr val="002060"/>
                </a:solidFill>
              </a:rPr>
              <a:t>golf s'étend sur 54 hectares pour une longueur de </a:t>
            </a:r>
            <a:r>
              <a:rPr lang="fr-FR" sz="1200" b="1" i="1" dirty="0" smtClean="0">
                <a:solidFill>
                  <a:srgbClr val="002060"/>
                </a:solidFill>
              </a:rPr>
              <a:t>5635m :  18 trous - Par 70</a:t>
            </a:r>
            <a:endParaRPr lang="fr-FR" sz="1200" b="1" i="1" dirty="0">
              <a:solidFill>
                <a:srgbClr val="002060"/>
              </a:solidFill>
            </a:endParaRPr>
          </a:p>
          <a:p>
            <a:r>
              <a:rPr lang="fr-FR" sz="1200" b="1" i="1" dirty="0" smtClean="0">
                <a:solidFill>
                  <a:srgbClr val="002060"/>
                </a:solidFill>
              </a:rPr>
              <a:t>Légèrement vallonné, techniquement </a:t>
            </a:r>
            <a:r>
              <a:rPr lang="fr-FR" sz="1200" b="1" i="1" dirty="0">
                <a:solidFill>
                  <a:srgbClr val="002060"/>
                </a:solidFill>
              </a:rPr>
              <a:t>harmonieux, </a:t>
            </a:r>
            <a:r>
              <a:rPr lang="fr-FR" sz="1200" b="1" i="1" dirty="0" smtClean="0">
                <a:solidFill>
                  <a:srgbClr val="002060"/>
                </a:solidFill>
              </a:rPr>
              <a:t>le golf de La Barouge constitue </a:t>
            </a:r>
            <a:r>
              <a:rPr lang="fr-FR" sz="1200" b="1" i="1" dirty="0">
                <a:solidFill>
                  <a:srgbClr val="002060"/>
                </a:solidFill>
              </a:rPr>
              <a:t>un défi pour </a:t>
            </a:r>
            <a:r>
              <a:rPr lang="fr-FR" sz="1200" b="1" i="1" dirty="0" smtClean="0">
                <a:solidFill>
                  <a:srgbClr val="002060"/>
                </a:solidFill>
              </a:rPr>
              <a:t>tous les </a:t>
            </a:r>
            <a:r>
              <a:rPr lang="fr-FR" sz="1200" b="1" i="1" dirty="0">
                <a:solidFill>
                  <a:srgbClr val="002060"/>
                </a:solidFill>
              </a:rPr>
              <a:t>golfeurs </a:t>
            </a:r>
            <a:r>
              <a:rPr lang="fr-FR" sz="1200" b="1" i="1" dirty="0" smtClean="0">
                <a:solidFill>
                  <a:srgbClr val="002060"/>
                </a:solidFill>
              </a:rPr>
              <a:t> débutants </a:t>
            </a:r>
            <a:r>
              <a:rPr lang="fr-FR" sz="1200" b="1" i="1" dirty="0">
                <a:solidFill>
                  <a:srgbClr val="002060"/>
                </a:solidFill>
              </a:rPr>
              <a:t>et </a:t>
            </a:r>
            <a:r>
              <a:rPr lang="fr-FR" sz="1200" b="1" i="1" dirty="0" smtClean="0">
                <a:solidFill>
                  <a:srgbClr val="002060"/>
                </a:solidFill>
              </a:rPr>
              <a:t>confirmés. </a:t>
            </a:r>
          </a:p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 de MAZAMET LA BAROUGE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 20% WEEK END PROLONGE DU 1er MAI 2017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Dimanche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Lundi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Fee à 40€  </a:t>
            </a:r>
          </a:p>
          <a:p>
            <a:r>
              <a:rPr 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*Sur réservation uniquement  05.63.61.06.72 ou golf.labarouge@wanadoo.fr</a:t>
            </a: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fr-FR" sz="1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print"/>
          <a:srcRect l="961" t="14151" r="2580" b="57233"/>
          <a:stretch>
            <a:fillRect/>
          </a:stretch>
        </p:blipFill>
        <p:spPr bwMode="auto">
          <a:xfrm>
            <a:off x="251520" y="-27384"/>
            <a:ext cx="8640960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251" y="4856461"/>
            <a:ext cx="286273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299" y="4941168"/>
            <a:ext cx="2956861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919960"/>
            <a:ext cx="2880320" cy="185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57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PAULIN</dc:creator>
  <cp:lastModifiedBy>Golf de Mazamet</cp:lastModifiedBy>
  <cp:revision>45</cp:revision>
  <dcterms:created xsi:type="dcterms:W3CDTF">2014-12-06T15:15:45Z</dcterms:created>
  <dcterms:modified xsi:type="dcterms:W3CDTF">2017-04-20T15:50:11Z</dcterms:modified>
</cp:coreProperties>
</file>