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1" r:id="rId2"/>
  </p:sldIdLst>
  <p:sldSz cx="9144000" cy="6858000" type="screen4x3"/>
  <p:notesSz cx="9926638" cy="1435576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717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2125" cy="717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3E8A1D-15DD-4CEF-BAC7-A8BFD2755095}" type="datetimeFigureOut">
              <a:rPr lang="fr-FR" smtClean="0"/>
              <a:pPr/>
              <a:t>01/11/2018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4775" y="1076325"/>
            <a:ext cx="7177088" cy="5383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992188" y="6818313"/>
            <a:ext cx="7942262" cy="6461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13635038"/>
            <a:ext cx="4302125" cy="717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622925" y="13635038"/>
            <a:ext cx="4302125" cy="717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6BFC77-7304-49B5-8312-5098475822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6BFC77-7304-49B5-8312-509847582269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C0A8B-4A82-475E-AAA2-15BD5733F387}" type="datetimeFigureOut">
              <a:rPr lang="fr-FR" smtClean="0"/>
              <a:pPr/>
              <a:t>01/11/2018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6AB02-D8B4-479A-8F1A-7E7ABBCD6B7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C0A8B-4A82-475E-AAA2-15BD5733F387}" type="datetimeFigureOut">
              <a:rPr lang="fr-FR" smtClean="0"/>
              <a:pPr/>
              <a:t>01/11/2018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6AB02-D8B4-479A-8F1A-7E7ABBCD6B7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C0A8B-4A82-475E-AAA2-15BD5733F387}" type="datetimeFigureOut">
              <a:rPr lang="fr-FR" smtClean="0"/>
              <a:pPr/>
              <a:t>01/11/2018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6AB02-D8B4-479A-8F1A-7E7ABBCD6B7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C0A8B-4A82-475E-AAA2-15BD5733F387}" type="datetimeFigureOut">
              <a:rPr lang="fr-FR" smtClean="0"/>
              <a:pPr/>
              <a:t>01/11/2018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6AB02-D8B4-479A-8F1A-7E7ABBCD6B7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C0A8B-4A82-475E-AAA2-15BD5733F387}" type="datetimeFigureOut">
              <a:rPr lang="fr-FR" smtClean="0"/>
              <a:pPr/>
              <a:t>01/11/2018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6AB02-D8B4-479A-8F1A-7E7ABBCD6B7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C0A8B-4A82-475E-AAA2-15BD5733F387}" type="datetimeFigureOut">
              <a:rPr lang="fr-FR" smtClean="0"/>
              <a:pPr/>
              <a:t>01/11/2018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6AB02-D8B4-479A-8F1A-7E7ABBCD6B7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C0A8B-4A82-475E-AAA2-15BD5733F387}" type="datetimeFigureOut">
              <a:rPr lang="fr-FR" smtClean="0"/>
              <a:pPr/>
              <a:t>01/11/2018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6AB02-D8B4-479A-8F1A-7E7ABBCD6B7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C0A8B-4A82-475E-AAA2-15BD5733F387}" type="datetimeFigureOut">
              <a:rPr lang="fr-FR" smtClean="0"/>
              <a:pPr/>
              <a:t>01/11/2018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6AB02-D8B4-479A-8F1A-7E7ABBCD6B7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C0A8B-4A82-475E-AAA2-15BD5733F387}" type="datetimeFigureOut">
              <a:rPr lang="fr-FR" smtClean="0"/>
              <a:pPr/>
              <a:t>01/11/2018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6AB02-D8B4-479A-8F1A-7E7ABBCD6B7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C0A8B-4A82-475E-AAA2-15BD5733F387}" type="datetimeFigureOut">
              <a:rPr lang="fr-FR" smtClean="0"/>
              <a:pPr/>
              <a:t>01/11/2018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6AB02-D8B4-479A-8F1A-7E7ABBCD6B7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C0A8B-4A82-475E-AAA2-15BD5733F387}" type="datetimeFigureOut">
              <a:rPr lang="fr-FR" smtClean="0"/>
              <a:pPr/>
              <a:t>01/11/2018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6AB02-D8B4-479A-8F1A-7E7ABBCD6B7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C0A8B-4A82-475E-AAA2-15BD5733F387}" type="datetimeFigureOut">
              <a:rPr lang="fr-FR" smtClean="0"/>
              <a:pPr/>
              <a:t>01/11/2018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E6AB02-D8B4-479A-8F1A-7E7ABBCD6B7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7504" y="476672"/>
            <a:ext cx="8892480" cy="1752600"/>
          </a:xfrm>
        </p:spPr>
        <p:txBody>
          <a:bodyPr>
            <a:noAutofit/>
          </a:bodyPr>
          <a:lstStyle/>
          <a:p>
            <a:r>
              <a:rPr lang="fr-FR" sz="1400" dirty="0"/>
              <a:t> </a:t>
            </a:r>
          </a:p>
          <a:p>
            <a:endParaRPr lang="fr-FR" sz="1400" dirty="0"/>
          </a:p>
          <a:p>
            <a:r>
              <a:rPr lang="fr-FR" sz="1400" b="1" dirty="0"/>
              <a:t>               </a:t>
            </a:r>
            <a:r>
              <a:rPr lang="fr-FR" sz="1200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Au  pied de la Montagne Noire, créé en 1956, le golf de Mazamet bénéficie d'un cadre naturel et sauvage. </a:t>
            </a:r>
          </a:p>
          <a:p>
            <a:r>
              <a:rPr lang="fr-FR" sz="1200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Plus de 200 espèces différentes d'arbres recensées autour des fairways, ce qui confère à ce parcours un cachet unique dans la région, dans le plus pur esprit du jeu des golfs britanniques.</a:t>
            </a:r>
          </a:p>
          <a:p>
            <a:r>
              <a:rPr lang="fr-FR" sz="1200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Le golf s'étend sur 54 hectares pour une longueur de 5635m :  18 trous - Par 70</a:t>
            </a:r>
          </a:p>
          <a:p>
            <a:r>
              <a:rPr lang="fr-FR" sz="1200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Légèrement vallonné, techniquement harmonieux, le golf de La Barouge constitue un défi pour tous les golfeurs  débutants et confirmés</a:t>
            </a: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OFFRE SPECIALE </a:t>
            </a:r>
          </a:p>
          <a:p>
            <a:r>
              <a:rPr lang="en-US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Golf Cub de La Barouge vous propose un tarif unique </a:t>
            </a:r>
          </a:p>
          <a:p>
            <a:r>
              <a:rPr lang="en-US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Jusqu’au 30 novembre 30% de remise</a:t>
            </a:r>
          </a:p>
          <a:p>
            <a:r>
              <a:rPr lang="en-US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36€ le Green Fee* </a:t>
            </a:r>
            <a:endParaRPr lang="fr-FR" sz="2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fr-F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WE &amp; jours fériés compris</a:t>
            </a:r>
            <a:endParaRPr lang="fr-FR" sz="2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fr-FR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Sur réservation au 05.63.61.06.72  ou  golf.labarouge@wanadoo.fr</a:t>
            </a:r>
            <a:endParaRPr lang="fr-FR" sz="18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fr-FR" sz="1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sz="1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sz="1400" dirty="0">
              <a:solidFill>
                <a:srgbClr val="FF000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7896" y="5000477"/>
            <a:ext cx="2843136" cy="180019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47864" y="5013176"/>
            <a:ext cx="2664296" cy="17855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00192" y="4968552"/>
            <a:ext cx="2592288" cy="18448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Image 6">
            <a:extLst>
              <a:ext uri="{FF2B5EF4-FFF2-40B4-BE49-F238E27FC236}">
                <a16:creationId xmlns="" xmlns:a16="http://schemas.microsoft.com/office/drawing/2014/main" id="{87E13E6F-47CA-483C-9F48-DD103229E4A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0"/>
            <a:ext cx="5976664" cy="105273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2378198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</TotalTime>
  <Words>1</Words>
  <Application>Microsoft Office PowerPoint</Application>
  <PresentationFormat>Affichage à l'écran (4:3)</PresentationFormat>
  <Paragraphs>14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Patrick PAULIN</dc:creator>
  <cp:lastModifiedBy>NATIVEL</cp:lastModifiedBy>
  <cp:revision>74</cp:revision>
  <dcterms:created xsi:type="dcterms:W3CDTF">2014-12-06T15:15:45Z</dcterms:created>
  <dcterms:modified xsi:type="dcterms:W3CDTF">2018-11-01T17:59:43Z</dcterms:modified>
</cp:coreProperties>
</file>